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6" r:id="rId7"/>
    <p:sldId id="263" r:id="rId8"/>
    <p:sldId id="264" r:id="rId9"/>
  </p:sldIdLst>
  <p:sldSz cx="18288000" cy="10287000"/>
  <p:notesSz cx="6858000" cy="9144000"/>
  <p:embeddedFontLst>
    <p:embeddedFont>
      <p:font typeface="Be Vietnam" panose="020B0604020202020204" charset="0"/>
      <p:regular r:id="rId10"/>
    </p:embeddedFont>
    <p:embeddedFont>
      <p:font typeface="Be Vietnam Ultra-Bold" panose="020B0604020202020204" charset="0"/>
      <p:regular r:id="rId11"/>
    </p:embeddedFont>
    <p:embeddedFont>
      <p:font typeface="Garet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42659" y="1068800"/>
            <a:ext cx="6226141" cy="8149399"/>
          </a:xfrm>
          <a:custGeom>
            <a:avLst/>
            <a:gdLst/>
            <a:ahLst/>
            <a:cxnLst/>
            <a:rect l="l" t="t" r="r" b="b"/>
            <a:pathLst>
              <a:path w="6226141" h="8149399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7440" y="3549281"/>
            <a:ext cx="10186054" cy="252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5"/>
              </a:lnSpc>
            </a:pPr>
            <a:r>
              <a:rPr lang="en-US" sz="9715" b="1" spc="-408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PHÁT TRIỂN ỨNG DỤNG BẰNG JAVA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00" y="983107"/>
            <a:ext cx="860253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BÁO CÁO CUỐI MÔN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0713" y="7101336"/>
            <a:ext cx="860253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SV : </a:t>
            </a:r>
            <a:r>
              <a:rPr lang="en-US" sz="28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Đặng</a:t>
            </a:r>
            <a:r>
              <a:rPr lang="en-US" sz="28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Văn Qui- 0021410713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58484" y="7929884"/>
            <a:ext cx="405975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GVHD: TS. TÔ THANH HẢI.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51351" y="1792605"/>
            <a:ext cx="5552407" cy="7267549"/>
          </a:xfrm>
          <a:custGeom>
            <a:avLst/>
            <a:gdLst/>
            <a:ahLst/>
            <a:cxnLst/>
            <a:rect l="l" t="t" r="r" b="b"/>
            <a:pathLst>
              <a:path w="5552407" h="7267549">
                <a:moveTo>
                  <a:pt x="0" y="0"/>
                </a:moveTo>
                <a:lnTo>
                  <a:pt x="5552407" y="0"/>
                </a:lnTo>
                <a:lnTo>
                  <a:pt x="5552407" y="7267549"/>
                </a:lnTo>
                <a:lnTo>
                  <a:pt x="0" y="7267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77921" y="3923835"/>
            <a:ext cx="10186054" cy="220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</a:pPr>
            <a:r>
              <a:rPr lang="en-US" sz="8499" b="1" spc="-356" dirty="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XÂY DỰNG WEBSITE BÁN OTO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96762" y="6817249"/>
            <a:ext cx="860253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SV : </a:t>
            </a:r>
            <a:r>
              <a:rPr lang="en-US" sz="28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Đặng</a:t>
            </a:r>
            <a:r>
              <a:rPr lang="en-US" sz="28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Văn Qui- 0021410713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1071" y="7508301"/>
            <a:ext cx="405975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GVHD: TS. TÔ THANH HẢI.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96971" y="3008829"/>
            <a:ext cx="101860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 dirty="0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ĐỀ TÀI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6194D-62CE-2C15-0EFF-C0E37406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A611DB8-4CAB-D360-A534-2DCE214E19FF}"/>
              </a:ext>
            </a:extLst>
          </p:cNvPr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D451CDC-271A-7760-7700-A0502B0A902F}"/>
                </a:ext>
              </a:extLst>
            </p:cNvPr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2F8823-CBFF-9EF5-528D-57230B09BBB2}"/>
                </a:ext>
              </a:extLst>
            </p:cNvPr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E9188B6-EF7A-191C-C5F3-81F352428D5E}"/>
              </a:ext>
            </a:extLst>
          </p:cNvPr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8A6F472-C9E1-5D7C-3C44-FC84604595F4}"/>
                </a:ext>
              </a:extLst>
            </p:cNvPr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BFBA76-2769-4246-A501-DD81166913EF}"/>
                </a:ext>
              </a:extLst>
            </p:cNvPr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2559F130-B9BF-F83C-3785-272100A10E71}"/>
              </a:ext>
            </a:extLst>
          </p:cNvPr>
          <p:cNvSpPr/>
          <p:nvPr/>
        </p:nvSpPr>
        <p:spPr>
          <a:xfrm>
            <a:off x="751351" y="1792605"/>
            <a:ext cx="5552407" cy="7267549"/>
          </a:xfrm>
          <a:custGeom>
            <a:avLst/>
            <a:gdLst/>
            <a:ahLst/>
            <a:cxnLst/>
            <a:rect l="l" t="t" r="r" b="b"/>
            <a:pathLst>
              <a:path w="5552407" h="7267549">
                <a:moveTo>
                  <a:pt x="0" y="0"/>
                </a:moveTo>
                <a:lnTo>
                  <a:pt x="5552407" y="0"/>
                </a:lnTo>
                <a:lnTo>
                  <a:pt x="5552407" y="7267549"/>
                </a:lnTo>
                <a:lnTo>
                  <a:pt x="0" y="7267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9CB095C-4A7B-B8B3-EA31-432961BA7747}"/>
              </a:ext>
            </a:extLst>
          </p:cNvPr>
          <p:cNvSpPr txBox="1"/>
          <p:nvPr/>
        </p:nvSpPr>
        <p:spPr>
          <a:xfrm>
            <a:off x="8238191" y="2977500"/>
            <a:ext cx="9669334" cy="398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just">
              <a:lnSpc>
                <a:spcPts val="3136"/>
              </a:lnSpc>
              <a:spcBef>
                <a:spcPct val="0"/>
              </a:spcBef>
              <a:buAutoNum type="arabicPeriod"/>
            </a:pP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Công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cụ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và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công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nghệ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phát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triển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ứng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dụng</a:t>
            </a:r>
            <a:endParaRPr lang="en-GB" sz="3600" spc="-117" dirty="0">
              <a:solidFill>
                <a:srgbClr val="090147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331488F-B088-1C4D-B411-6605A9FDFEF9}"/>
              </a:ext>
            </a:extLst>
          </p:cNvPr>
          <p:cNvSpPr txBox="1"/>
          <p:nvPr/>
        </p:nvSpPr>
        <p:spPr>
          <a:xfrm>
            <a:off x="7467600" y="1130088"/>
            <a:ext cx="101860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 dirty="0" err="1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Nội</a:t>
            </a:r>
            <a:r>
              <a:rPr lang="en-US" sz="6000" spc="-252" dirty="0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 dung </a:t>
            </a:r>
            <a:r>
              <a:rPr lang="en-US" sz="6000" spc="-252" dirty="0" err="1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báo</a:t>
            </a:r>
            <a:r>
              <a:rPr lang="en-US" sz="6000" spc="-252" dirty="0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6000" spc="-252" dirty="0" err="1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cáo</a:t>
            </a:r>
            <a:endParaRPr lang="en-US" sz="6000" spc="-252" dirty="0">
              <a:solidFill>
                <a:srgbClr val="3139A8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771A39D-1DBC-CE9A-6DDC-2F278BD88A34}"/>
              </a:ext>
            </a:extLst>
          </p:cNvPr>
          <p:cNvSpPr txBox="1"/>
          <p:nvPr/>
        </p:nvSpPr>
        <p:spPr>
          <a:xfrm>
            <a:off x="8229600" y="4786190"/>
            <a:ext cx="9669334" cy="398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136"/>
              </a:lnSpc>
              <a:spcBef>
                <a:spcPct val="0"/>
              </a:spcBef>
            </a:pP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2. Diagram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của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cơ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sở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dữ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liệu</a:t>
            </a:r>
            <a:endParaRPr lang="en-GB" sz="3600" spc="-117" dirty="0">
              <a:solidFill>
                <a:srgbClr val="090147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1F98887-BBF6-6AB1-D6DC-C6D01C0445B5}"/>
              </a:ext>
            </a:extLst>
          </p:cNvPr>
          <p:cNvSpPr txBox="1"/>
          <p:nvPr/>
        </p:nvSpPr>
        <p:spPr>
          <a:xfrm>
            <a:off x="8220075" y="6566887"/>
            <a:ext cx="9669334" cy="398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136"/>
              </a:lnSpc>
              <a:spcBef>
                <a:spcPct val="0"/>
              </a:spcBef>
            </a:pP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3.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Hướng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phát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triển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phần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mềm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endParaRPr lang="en-US" sz="3600" spc="-117" dirty="0">
              <a:solidFill>
                <a:srgbClr val="090147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  <p:extLst>
      <p:ext uri="{BB962C8B-B14F-4D97-AF65-F5344CB8AC3E}">
        <p14:creationId xmlns:p14="http://schemas.microsoft.com/office/powerpoint/2010/main" val="160796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46701" y="11683050"/>
            <a:ext cx="4267884" cy="1043850"/>
            <a:chOff x="0" y="0"/>
            <a:chExt cx="9357013" cy="251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24423" y="7868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50261" y="659802"/>
            <a:ext cx="14089939" cy="1221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95"/>
              </a:lnSpc>
            </a:pPr>
            <a:r>
              <a:rPr lang="en-US" sz="5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CÔNG CỤ VÀCÔNG NGHỆ SỬ DỤNG 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E539869-10AC-34A8-EC76-BF9B3D23F0F7}"/>
              </a:ext>
            </a:extLst>
          </p:cNvPr>
          <p:cNvSpPr/>
          <p:nvPr/>
        </p:nvSpPr>
        <p:spPr>
          <a:xfrm>
            <a:off x="1728219" y="2201526"/>
            <a:ext cx="2459380" cy="2459380"/>
          </a:xfrm>
          <a:custGeom>
            <a:avLst/>
            <a:gdLst/>
            <a:ahLst/>
            <a:cxnLst/>
            <a:rect l="l" t="t" r="r" b="b"/>
            <a:pathLst>
              <a:path w="2459380" h="2459380">
                <a:moveTo>
                  <a:pt x="0" y="0"/>
                </a:moveTo>
                <a:lnTo>
                  <a:pt x="2459380" y="0"/>
                </a:lnTo>
                <a:lnTo>
                  <a:pt x="2459380" y="2459380"/>
                </a:lnTo>
                <a:lnTo>
                  <a:pt x="0" y="2459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AFAF73A6-7622-57EA-E24E-CEF25F635CA4}"/>
              </a:ext>
            </a:extLst>
          </p:cNvPr>
          <p:cNvSpPr/>
          <p:nvPr/>
        </p:nvSpPr>
        <p:spPr>
          <a:xfrm>
            <a:off x="9737971" y="2307372"/>
            <a:ext cx="2584820" cy="2307398"/>
          </a:xfrm>
          <a:custGeom>
            <a:avLst/>
            <a:gdLst/>
            <a:ahLst/>
            <a:cxnLst/>
            <a:rect l="l" t="t" r="r" b="b"/>
            <a:pathLst>
              <a:path w="2584820" h="2307398">
                <a:moveTo>
                  <a:pt x="0" y="0"/>
                </a:moveTo>
                <a:lnTo>
                  <a:pt x="2584821" y="0"/>
                </a:lnTo>
                <a:lnTo>
                  <a:pt x="2584821" y="2307398"/>
                </a:lnTo>
                <a:lnTo>
                  <a:pt x="0" y="2307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623" r="-35223"/>
            </a:stretch>
          </a:blipFill>
        </p:spPr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C3912739-3043-4158-BFDB-31172AE047B4}"/>
              </a:ext>
            </a:extLst>
          </p:cNvPr>
          <p:cNvSpPr/>
          <p:nvPr/>
        </p:nvSpPr>
        <p:spPr>
          <a:xfrm>
            <a:off x="14228838" y="2471556"/>
            <a:ext cx="2611362" cy="2307398"/>
          </a:xfrm>
          <a:custGeom>
            <a:avLst/>
            <a:gdLst/>
            <a:ahLst/>
            <a:cxnLst/>
            <a:rect l="l" t="t" r="r" b="b"/>
            <a:pathLst>
              <a:path w="2611362" h="2307398">
                <a:moveTo>
                  <a:pt x="0" y="0"/>
                </a:moveTo>
                <a:lnTo>
                  <a:pt x="2611363" y="0"/>
                </a:lnTo>
                <a:lnTo>
                  <a:pt x="2611363" y="2307398"/>
                </a:lnTo>
                <a:lnTo>
                  <a:pt x="0" y="230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54" r="-13349"/>
            </a:stretch>
          </a:blipFill>
        </p:spPr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AFF41441-8F01-0723-632E-222A8E2FDA25}"/>
              </a:ext>
            </a:extLst>
          </p:cNvPr>
          <p:cNvSpPr/>
          <p:nvPr/>
        </p:nvSpPr>
        <p:spPr>
          <a:xfrm>
            <a:off x="5506915" y="2184863"/>
            <a:ext cx="2622666" cy="2622666"/>
          </a:xfrm>
          <a:custGeom>
            <a:avLst/>
            <a:gdLst/>
            <a:ahLst/>
            <a:cxnLst/>
            <a:rect l="l" t="t" r="r" b="b"/>
            <a:pathLst>
              <a:path w="2622666" h="2622666">
                <a:moveTo>
                  <a:pt x="0" y="0"/>
                </a:moveTo>
                <a:lnTo>
                  <a:pt x="2622666" y="0"/>
                </a:lnTo>
                <a:lnTo>
                  <a:pt x="2622666" y="2622667"/>
                </a:lnTo>
                <a:lnTo>
                  <a:pt x="0" y="2622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2633015E-126C-5F8C-54ED-7EDE34577AA3}"/>
              </a:ext>
            </a:extLst>
          </p:cNvPr>
          <p:cNvSpPr/>
          <p:nvPr/>
        </p:nvSpPr>
        <p:spPr>
          <a:xfrm>
            <a:off x="4078232" y="6438780"/>
            <a:ext cx="3686004" cy="2622666"/>
          </a:xfrm>
          <a:custGeom>
            <a:avLst/>
            <a:gdLst/>
            <a:ahLst/>
            <a:cxnLst/>
            <a:rect l="l" t="t" r="r" b="b"/>
            <a:pathLst>
              <a:path w="4635808" h="3364308">
                <a:moveTo>
                  <a:pt x="0" y="0"/>
                </a:moveTo>
                <a:lnTo>
                  <a:pt x="4635808" y="0"/>
                </a:lnTo>
                <a:lnTo>
                  <a:pt x="4635808" y="3364307"/>
                </a:lnTo>
                <a:lnTo>
                  <a:pt x="0" y="3364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030" r="-859"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224A82-7AAB-FB90-9470-D18908C76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539" y="5907362"/>
            <a:ext cx="3036504" cy="32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FB0917-6C26-811B-B185-1041237AB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59" y="324188"/>
            <a:ext cx="17602200" cy="97810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D95BE-EEDC-1994-A0C4-6979F1EB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FA475B-AE75-17BF-494D-387CE9047CDF}"/>
              </a:ext>
            </a:extLst>
          </p:cNvPr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E65A188-3FB6-A436-1567-B509AD5B788A}"/>
              </a:ext>
            </a:extLst>
          </p:cNvPr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0B2407A-A28C-67FC-C904-2D40552FDF4D}"/>
              </a:ext>
            </a:extLst>
          </p:cNvPr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209BE60-193B-2AFF-BD39-F6ABB6533E91}"/>
              </a:ext>
            </a:extLst>
          </p:cNvPr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332657A-4511-B6B9-385C-18839C35ACCA}"/>
              </a:ext>
            </a:extLst>
          </p:cNvPr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67DDAE1-514E-ACEC-2283-0CA8FADF97A6}"/>
              </a:ext>
            </a:extLst>
          </p:cNvPr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C59DC4C-5868-C7EA-6E9F-4009DA0F20B2}"/>
                </a:ext>
              </a:extLst>
            </p:cNvPr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113FCF9-E3C8-BFD6-C85C-2800847AD193}"/>
                </a:ext>
              </a:extLst>
            </p:cNvPr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2C9AE772-F7B7-7CA8-AB55-18EBDA43C043}"/>
              </a:ext>
            </a:extLst>
          </p:cNvPr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3F279408-C02B-D72C-2D1E-D4ED7C318515}"/>
              </a:ext>
            </a:extLst>
          </p:cNvPr>
          <p:cNvSpPr txBox="1"/>
          <p:nvPr/>
        </p:nvSpPr>
        <p:spPr>
          <a:xfrm>
            <a:off x="1981200" y="765372"/>
            <a:ext cx="14089939" cy="1221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95"/>
              </a:lnSpc>
            </a:pPr>
            <a:r>
              <a:rPr lang="en-US" sz="5000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Hướng</a:t>
            </a:r>
            <a:r>
              <a:rPr lang="en-US" sz="5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phát</a:t>
            </a:r>
            <a:r>
              <a:rPr lang="en-US" sz="5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triển</a:t>
            </a:r>
            <a:endParaRPr lang="en-US" sz="5000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4E09A-B864-D473-AEA6-3EFF1F0E3B01}"/>
              </a:ext>
            </a:extLst>
          </p:cNvPr>
          <p:cNvSpPr txBox="1"/>
          <p:nvPr/>
        </p:nvSpPr>
        <p:spPr>
          <a:xfrm>
            <a:off x="1830763" y="4553815"/>
            <a:ext cx="14538941" cy="398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just">
              <a:lnSpc>
                <a:spcPts val="3136"/>
              </a:lnSpc>
              <a:spcBef>
                <a:spcPct val="0"/>
              </a:spcBef>
              <a:buAutoNum type="arabicPeriod"/>
            </a:pP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Cải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thiện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Giao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diện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người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dùng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chưa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được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thân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thiện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với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người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dùng</a:t>
            </a:r>
            <a:endParaRPr lang="en-GB" sz="3600" spc="-117" dirty="0">
              <a:solidFill>
                <a:srgbClr val="090147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22B945E-BB3E-4A14-12FA-4A843E442A79}"/>
              </a:ext>
            </a:extLst>
          </p:cNvPr>
          <p:cNvSpPr txBox="1"/>
          <p:nvPr/>
        </p:nvSpPr>
        <p:spPr>
          <a:xfrm>
            <a:off x="1787899" y="6254855"/>
            <a:ext cx="15357102" cy="398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136"/>
              </a:lnSpc>
              <a:spcBef>
                <a:spcPct val="0"/>
              </a:spcBef>
            </a:pP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2.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Phát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triển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thêm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các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chức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năng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của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website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để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được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hoàn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thiện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toàn</a:t>
            </a:r>
            <a:r>
              <a:rPr lang="en-GB" sz="3600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GB" sz="3600" spc="-117" dirty="0" err="1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bộ</a:t>
            </a:r>
            <a:endParaRPr lang="en-GB" sz="3600" spc="-117" dirty="0">
              <a:solidFill>
                <a:srgbClr val="090147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  <p:extLst>
      <p:ext uri="{BB962C8B-B14F-4D97-AF65-F5344CB8AC3E}">
        <p14:creationId xmlns:p14="http://schemas.microsoft.com/office/powerpoint/2010/main" val="224250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2666" y="1195961"/>
            <a:ext cx="13762669" cy="7581979"/>
          </a:xfrm>
          <a:custGeom>
            <a:avLst/>
            <a:gdLst/>
            <a:ahLst/>
            <a:cxnLst/>
            <a:rect l="l" t="t" r="r" b="b"/>
            <a:pathLst>
              <a:path w="13762669" h="7581979">
                <a:moveTo>
                  <a:pt x="0" y="0"/>
                </a:moveTo>
                <a:lnTo>
                  <a:pt x="13762668" y="0"/>
                </a:lnTo>
                <a:lnTo>
                  <a:pt x="13762668" y="7581979"/>
                </a:lnTo>
                <a:lnTo>
                  <a:pt x="0" y="7581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7802" y="4647542"/>
            <a:ext cx="10992396" cy="9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8000" b="1">
                <a:solidFill>
                  <a:srgbClr val="2180C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DEMO CHƯƠNG TRÌNH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251980" y="5529003"/>
            <a:ext cx="5298966" cy="529896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89C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60194" y="3831303"/>
            <a:ext cx="1312197" cy="13121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D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2666" y="1352510"/>
            <a:ext cx="13762669" cy="7581979"/>
          </a:xfrm>
          <a:custGeom>
            <a:avLst/>
            <a:gdLst/>
            <a:ahLst/>
            <a:cxnLst/>
            <a:rect l="l" t="t" r="r" b="b"/>
            <a:pathLst>
              <a:path w="13762669" h="7581979">
                <a:moveTo>
                  <a:pt x="0" y="0"/>
                </a:moveTo>
                <a:lnTo>
                  <a:pt x="13762668" y="0"/>
                </a:lnTo>
                <a:lnTo>
                  <a:pt x="13762668" y="7581980"/>
                </a:lnTo>
                <a:lnTo>
                  <a:pt x="0" y="758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7802" y="3612833"/>
            <a:ext cx="10992396" cy="298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000" b="1">
                <a:solidFill>
                  <a:srgbClr val="2180C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CẢM ƠN THẦY VÀ CÁC BẠN ĐÃ LẮNG NGHE PHẦN TRÌNH BÀY CỦA EM.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251980" y="5529003"/>
            <a:ext cx="5298966" cy="529896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89C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60194" y="3831303"/>
            <a:ext cx="1312197" cy="13121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D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130</Words>
  <Application>Microsoft Office PowerPoint</Application>
  <PresentationFormat>Custom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Garet Bold</vt:lpstr>
      <vt:lpstr>Calibri</vt:lpstr>
      <vt:lpstr>Be Vietnam</vt:lpstr>
      <vt:lpstr>Be Vietnam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môn</dc:title>
  <dc:creator>Qui</dc:creator>
  <cp:lastModifiedBy>vanqui09865@gmail.com</cp:lastModifiedBy>
  <cp:revision>5</cp:revision>
  <dcterms:created xsi:type="dcterms:W3CDTF">2006-08-16T00:00:00Z</dcterms:created>
  <dcterms:modified xsi:type="dcterms:W3CDTF">2024-10-20T07:56:02Z</dcterms:modified>
  <dc:identifier>DAGTWOasI4Q</dc:identifier>
</cp:coreProperties>
</file>